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8"/>
  </p:notesMasterIdLst>
  <p:handoutMasterIdLst>
    <p:handoutMasterId r:id="rId3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92" r:id="rId14"/>
    <p:sldId id="393" r:id="rId15"/>
    <p:sldId id="394" r:id="rId16"/>
    <p:sldId id="395" r:id="rId17"/>
    <p:sldId id="396" r:id="rId18"/>
    <p:sldId id="397" r:id="rId19"/>
    <p:sldId id="373" r:id="rId20"/>
    <p:sldId id="374" r:id="rId21"/>
    <p:sldId id="375" r:id="rId22"/>
    <p:sldId id="376" r:id="rId23"/>
    <p:sldId id="388" r:id="rId24"/>
    <p:sldId id="389" r:id="rId25"/>
    <p:sldId id="390" r:id="rId26"/>
    <p:sldId id="391" r:id="rId27"/>
    <p:sldId id="377" r:id="rId28"/>
    <p:sldId id="378" r:id="rId29"/>
    <p:sldId id="379" r:id="rId30"/>
    <p:sldId id="386" r:id="rId31"/>
    <p:sldId id="387" r:id="rId32"/>
    <p:sldId id="382" r:id="rId33"/>
    <p:sldId id="381" r:id="rId34"/>
    <p:sldId id="370" r:id="rId35"/>
    <p:sldId id="356" r:id="rId36"/>
    <p:sldId id="380" r:id="rId3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 autoAdjust="0"/>
    <p:restoredTop sz="89965" autoAdjust="0"/>
  </p:normalViewPr>
  <p:slideViewPr>
    <p:cSldViewPr snapToGrid="0">
      <p:cViewPr varScale="1">
        <p:scale>
          <a:sx n="87" d="100"/>
          <a:sy n="87" d="100"/>
        </p:scale>
        <p:origin x="20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pPr>
                <a:defRPr/>
              </a:pPr>
              <a:t>29.08.17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pPr>
                <a:defRPr/>
              </a:pPr>
              <a:t>29.08.17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19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044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15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35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27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569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44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Tools</a:t>
            </a:r>
            <a:r>
              <a:rPr lang="de-DE" baseline="0" dirty="0" smtClean="0"/>
              <a:t> und Methoden:</a:t>
            </a:r>
            <a:endParaRPr lang="de-DE" dirty="0" smtClean="0"/>
          </a:p>
          <a:p>
            <a:r>
              <a:rPr lang="de-DE" dirty="0" smtClean="0"/>
              <a:t>Oxygen,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BaseX</a:t>
            </a:r>
            <a:r>
              <a:rPr lang="de-DE" baseline="0" dirty="0" smtClean="0"/>
              <a:t> -&gt; Gemeinsame Plattform -&gt; Helfen</a:t>
            </a:r>
          </a:p>
          <a:p>
            <a:r>
              <a:rPr lang="de-DE" baseline="0" dirty="0" err="1" smtClean="0"/>
              <a:t>GitHub</a:t>
            </a:r>
            <a:r>
              <a:rPr lang="de-DE" baseline="0" dirty="0" smtClean="0"/>
              <a:t> -&gt; Gleichzeitiges Arbeiten, Übersicht über Änderungen, Versionsmanagement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Groß: V-Modell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Requirements</a:t>
            </a:r>
            <a:r>
              <a:rPr lang="de-DE" baseline="0" dirty="0" smtClean="0"/>
              <a:t>, Klassendiagramm</a:t>
            </a:r>
          </a:p>
          <a:p>
            <a:r>
              <a:rPr lang="de-DE" baseline="0" dirty="0" smtClean="0"/>
              <a:t>Implementierung, Testen -&gt; Agil: </a:t>
            </a:r>
            <a:r>
              <a:rPr lang="de-DE" baseline="0" dirty="0" err="1" smtClean="0"/>
              <a:t>wöchtenl</a:t>
            </a:r>
            <a:r>
              <a:rPr lang="de-DE" baseline="0" dirty="0" smtClean="0"/>
              <a:t>. Treffen (Review, Code-Diskussion, </a:t>
            </a:r>
            <a:r>
              <a:rPr lang="de-DE" baseline="0" dirty="0" err="1" smtClean="0"/>
              <a:t>ToDo</a:t>
            </a:r>
            <a:r>
              <a:rPr lang="de-DE" baseline="0" dirty="0" smtClean="0"/>
              <a:t>-Liste)</a:t>
            </a:r>
          </a:p>
          <a:p>
            <a:r>
              <a:rPr lang="de-DE" baseline="0" dirty="0" smtClean="0"/>
              <a:t>	</a:t>
            </a:r>
            <a:r>
              <a:rPr lang="de-DE" baseline="0" smtClean="0"/>
              <a:t>	„Sprints“: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4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5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3.xml"/><Relationship Id="rId3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theme" Target="../theme/theme4.xml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5.xml"/><Relationship Id="rId3" Type="http://schemas.openxmlformats.org/officeDocument/2006/relationships/image" Target="../media/image4.emf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6.xml"/><Relationship Id="rId3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oxygenxml.com/img/mb_xml_editor.png" TargetMode="External"/><Relationship Id="rId5" Type="http://schemas.openxmlformats.org/officeDocument/2006/relationships/hyperlink" Target="http://basexgmbh.de/wp-content/uploads/2013/04/BaseX-300x252.png" TargetMode="External"/><Relationship Id="rId6" Type="http://schemas.openxmlformats.org/officeDocument/2006/relationships/hyperlink" Target="https://www.aha.io/assets/github.7433692cabbfa132f34adb034e7909fa.png" TargetMode="External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hyperlink" Target="https://sinergique.files.wordpress.com/2013/10/v-model-illustration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5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XQuery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For finding and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extracting data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from large XML </a:t>
            </a:r>
          </a:p>
          <a:p>
            <a:r>
              <a:rPr lang="en-US" sz="1800" dirty="0" smtClean="0"/>
              <a:t>     documents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930" y="2500102"/>
            <a:ext cx="5816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8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SVG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Enables </a:t>
            </a:r>
            <a:r>
              <a:rPr lang="en-US" sz="1800" b="1" dirty="0" smtClean="0"/>
              <a:t>vector based</a:t>
            </a:r>
          </a:p>
          <a:p>
            <a:r>
              <a:rPr lang="en-US" sz="1800" b="1" dirty="0" smtClean="0"/>
              <a:t>     graphics</a:t>
            </a: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10" t="1" b="-1042"/>
          <a:stretch/>
        </p:blipFill>
        <p:spPr>
          <a:xfrm>
            <a:off x="3609848" y="1838125"/>
            <a:ext cx="4980388" cy="29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XSLT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58775" y="1505340"/>
            <a:ext cx="2517160" cy="3833576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de-DE" sz="1800" dirty="0" smtClean="0"/>
          </a:p>
          <a:p>
            <a:pPr marL="285750" indent="-285750">
              <a:buFont typeface="Arial" charset="0"/>
              <a:buChar char="•"/>
            </a:pPr>
            <a:endParaRPr lang="de-DE" sz="1800" dirty="0"/>
          </a:p>
          <a:p>
            <a:pPr marL="285750" indent="-285750">
              <a:buFont typeface="Arial" charset="0"/>
              <a:buChar char="•"/>
            </a:pP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/>
              <a:t>transforming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XML </a:t>
            </a:r>
            <a:r>
              <a:rPr lang="de-DE" sz="1800" dirty="0" err="1"/>
              <a:t>documents</a:t>
            </a:r>
            <a:r>
              <a:rPr lang="de-DE" sz="1800" dirty="0"/>
              <a:t>,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formats</a:t>
            </a:r>
            <a:r>
              <a:rPr lang="de-DE" sz="1800" dirty="0"/>
              <a:t> such </a:t>
            </a:r>
            <a:r>
              <a:rPr lang="de-DE" sz="1800" dirty="0" err="1"/>
              <a:t>as</a:t>
            </a:r>
            <a:r>
              <a:rPr lang="de-DE" sz="1800" dirty="0"/>
              <a:t> HTML </a:t>
            </a:r>
            <a:r>
              <a:rPr lang="de-DE" sz="1800" dirty="0" err="1"/>
              <a:t>for</a:t>
            </a:r>
            <a:r>
              <a:rPr lang="de-DE" sz="1800" dirty="0"/>
              <a:t> web </a:t>
            </a:r>
            <a:r>
              <a:rPr lang="de-DE" sz="1800" dirty="0" err="1"/>
              <a:t>pages</a:t>
            </a:r>
            <a:endParaRPr lang="de-DE" sz="1800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08" y="1609634"/>
            <a:ext cx="5081680" cy="362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XHTML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Defines </a:t>
            </a:r>
            <a:r>
              <a:rPr lang="en-US" sz="1800" b="1" dirty="0" smtClean="0"/>
              <a:t>structure</a:t>
            </a:r>
            <a:r>
              <a:rPr lang="en-US" sz="1800" dirty="0" smtClean="0"/>
              <a:t> of web</a:t>
            </a:r>
          </a:p>
          <a:p>
            <a:r>
              <a:rPr lang="en-US" sz="1800" dirty="0" smtClean="0"/>
              <a:t>     pages 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42" y="989495"/>
            <a:ext cx="4272345" cy="3172511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27" y="3449808"/>
            <a:ext cx="3851563" cy="250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5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 - </a:t>
            </a:r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96"/>
          <a:stretch/>
        </p:blipFill>
        <p:spPr>
          <a:xfrm>
            <a:off x="2700281" y="1769188"/>
            <a:ext cx="6112407" cy="43923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78" y="2507366"/>
            <a:ext cx="6381300" cy="342264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274286" y="2156474"/>
            <a:ext cx="2423992" cy="1552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individual </a:t>
            </a:r>
            <a:r>
              <a:rPr lang="en-US" b="1" dirty="0" smtClean="0"/>
              <a:t>units</a:t>
            </a:r>
            <a:r>
              <a:rPr lang="en-US" dirty="0" smtClean="0"/>
              <a:t> of source code are tested, to determine whether they are fit for use.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11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 - </a:t>
            </a:r>
            <a:r>
              <a:rPr lang="en-US" dirty="0" smtClean="0"/>
              <a:t>Integration Test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04684" y="1887793"/>
            <a:ext cx="2079521" cy="2114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sz="1600" dirty="0"/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individual software modules are combined and tested as a group</a:t>
            </a:r>
            <a:endParaRPr lang="en-US" dirty="0" smtClean="0">
              <a:latin typeface="+mn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2" y="2171030"/>
            <a:ext cx="3136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6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 smtClean="0"/>
              <a:t>/29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 - </a:t>
            </a:r>
            <a:r>
              <a:rPr lang="en-US" dirty="0" smtClean="0"/>
              <a:t>Borderline Cases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06287" y="4382930"/>
            <a:ext cx="3949700" cy="812800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20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46" y="1508080"/>
            <a:ext cx="5115062" cy="2470869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3" y="1576178"/>
            <a:ext cx="3459023" cy="3929885"/>
          </a:xfrm>
          <a:prstGeom prst="rect">
            <a:avLst/>
          </a:prstGeom>
        </p:spPr>
      </p:pic>
      <p:sp>
        <p:nvSpPr>
          <p:cNvPr id="13" name="Rahmen 12"/>
          <p:cNvSpPr/>
          <p:nvPr/>
        </p:nvSpPr>
        <p:spPr>
          <a:xfrm>
            <a:off x="2885401" y="3182131"/>
            <a:ext cx="859358" cy="30344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3" name="Rahmen 22"/>
          <p:cNvSpPr/>
          <p:nvPr/>
        </p:nvSpPr>
        <p:spPr>
          <a:xfrm>
            <a:off x="2923903" y="2743514"/>
            <a:ext cx="859358" cy="31691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4" name="Rahmen 23"/>
          <p:cNvSpPr/>
          <p:nvPr/>
        </p:nvSpPr>
        <p:spPr>
          <a:xfrm>
            <a:off x="1502229" y="4045914"/>
            <a:ext cx="802786" cy="23870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25" name="Rahmen 24"/>
          <p:cNvSpPr/>
          <p:nvPr/>
        </p:nvSpPr>
        <p:spPr>
          <a:xfrm>
            <a:off x="2885401" y="4516256"/>
            <a:ext cx="859358" cy="47375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smtClean="0"/>
              <a:t>Testing - </a:t>
            </a:r>
            <a:r>
              <a:rPr lang="en-US" dirty="0" smtClean="0"/>
              <a:t>Reviews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771900" lvl="7" indent="-342900"/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b="1" dirty="0" smtClean="0"/>
              <a:t>Double and triple check </a:t>
            </a:r>
            <a:r>
              <a:rPr lang="en-US" sz="1800" dirty="0" smtClean="0"/>
              <a:t>the written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code of each others by </a:t>
            </a:r>
            <a:r>
              <a:rPr lang="en-US" sz="1800" b="1" dirty="0" smtClean="0"/>
              <a:t>reviews</a:t>
            </a:r>
          </a:p>
          <a:p>
            <a:endParaRPr lang="en-US" sz="1800" b="1" dirty="0"/>
          </a:p>
          <a:p>
            <a:r>
              <a:rPr lang="en-US" sz="1800" b="1" dirty="0" smtClean="0">
                <a:sym typeface="Wingdings"/>
              </a:rPr>
              <a:t> High implementation quality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Technologies</a:t>
            </a:r>
            <a:endParaRPr lang="en-US" sz="1200" dirty="0"/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65" y="1977288"/>
            <a:ext cx="2878569" cy="19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1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22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V-Model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23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25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26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machines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27</a:t>
            </a:fld>
            <a:r>
              <a:rPr lang="de-DE" dirty="0" smtClean="0"/>
              <a:t>/29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29</a:t>
            </a:fld>
            <a:r>
              <a:rPr lang="de-DE" noProof="0" dirty="0" smtClean="0"/>
              <a:t>/29</a:t>
            </a:r>
            <a:endParaRPr lang="de-DE" noProof="0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 work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context &amp;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</a:t>
            </a:r>
            <a:r>
              <a:rPr lang="en-US" dirty="0" err="1" smtClean="0"/>
              <a:t>DocBook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Project documentation	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with </a:t>
            </a:r>
            <a:r>
              <a:rPr lang="en-US" sz="1800" dirty="0" err="1" smtClean="0"/>
              <a:t>DocBook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43" y="1597530"/>
            <a:ext cx="5627545" cy="4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Technologies - XML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 smtClean="0"/>
              <a:t>/29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Introduction</a:t>
            </a:r>
            <a:endParaRPr lang="en-US" sz="1200" dirty="0"/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Design</a:t>
            </a:r>
            <a:endParaRPr lang="en-US" sz="1200" dirty="0"/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Architecture</a:t>
            </a:r>
            <a:endParaRPr lang="en-US" sz="1200" dirty="0"/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Testing</a:t>
            </a:r>
            <a:endParaRPr lang="en-US" sz="1200" dirty="0"/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Conclusion</a:t>
            </a:r>
            <a:endParaRPr lang="en-US" sz="1200" dirty="0"/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Demo</a:t>
            </a:r>
            <a:endParaRPr lang="en-US" sz="1200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537" y="2184196"/>
            <a:ext cx="5283576" cy="228456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23135" y="2184196"/>
            <a:ext cx="2856802" cy="1236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 smtClean="0"/>
              <a:t>Markup language, which defines a set of encoding rules for digital documents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91169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1407</Words>
  <Application>Microsoft Macintosh PowerPoint</Application>
  <PresentationFormat>Bildschirmpräsentation (4:3)</PresentationFormat>
  <Paragraphs>469</Paragraphs>
  <Slides>31</Slides>
  <Notes>29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31</vt:i4>
      </vt:variant>
    </vt:vector>
  </HeadingPairs>
  <TitlesOfParts>
    <vt:vector size="42" baseType="lpstr">
      <vt:lpstr>Calibri</vt:lpstr>
      <vt:lpstr>Courier New</vt:lpstr>
      <vt:lpstr>Symbol</vt:lpstr>
      <vt:lpstr>Wingdings</vt:lpstr>
      <vt:lpstr>Arial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2. Technologies - DocBook</vt:lpstr>
      <vt:lpstr>2. Technologies - XML</vt:lpstr>
      <vt:lpstr>2. Technologies - XQuery </vt:lpstr>
      <vt:lpstr>2. Technologies - SVG</vt:lpstr>
      <vt:lpstr>2. Technologies - XSLT</vt:lpstr>
      <vt:lpstr>2. Technologies - XHTML</vt:lpstr>
      <vt:lpstr>3. Design and Implementation</vt:lpstr>
      <vt:lpstr>4. Architecture – MVC</vt:lpstr>
      <vt:lpstr>4. Architecture – Class Diagram</vt:lpstr>
      <vt:lpstr>5. Testing</vt:lpstr>
      <vt:lpstr>5. Testing - Unit Test</vt:lpstr>
      <vt:lpstr>5. Testing - Integration Test</vt:lpstr>
      <vt:lpstr>5. Testing - Borderline Cases  </vt:lpstr>
      <vt:lpstr>5. Testing - Reviews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ga96nim</cp:lastModifiedBy>
  <cp:revision>663</cp:revision>
  <cp:lastPrinted>2017-01-20T10:56:14Z</cp:lastPrinted>
  <dcterms:created xsi:type="dcterms:W3CDTF">2016-01-29T10:30:03Z</dcterms:created>
  <dcterms:modified xsi:type="dcterms:W3CDTF">2017-08-29T21:31:03Z</dcterms:modified>
</cp:coreProperties>
</file>